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C76A"/>
    <a:srgbClr val="E0EDF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" d="2"/>
          <a:sy n="1" d="2"/>
        </p:scale>
        <p:origin x="-1954" y="-79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B48DFB-579A-02C6-85B6-80334D0DC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E436D-EC03-491A-B951-45B2CAD6B8FA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B84A08-0434-3810-8C8D-9827D7032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428553-CB4A-F018-3BD6-F3DDF5010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F1A7C-DC90-4AFE-BCBB-FE9284FDFD9B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165310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824D3C-39BC-ECEC-E641-9B20BDF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DBA46-7F63-4DAB-9ABD-28A0CBB829B7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3311D1-A3D3-2EB2-DE6C-500DC8F3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A8DAE4-1E65-3157-6938-58D7B82B4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F07FB-D2DB-44BD-801E-2817E1A0F6F4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224624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3DD37E-050D-672D-2562-686882E48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7760-706B-42E8-B081-1DE2D5FCF765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9E1205-EC92-A3C0-2AE8-9FD439E93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1F8A39-93F2-AF42-F17C-88BC4E31C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9240D-C3C2-4501-BE00-DAC32BC25CDA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27220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8ABE36-D669-BC24-B8DD-8CFA75A2D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2BDB7-A138-40C1-8694-2B10F5A57566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620222-8678-E921-B3F8-562A54754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69E211-FE55-B27F-A532-064247988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65EF1-B4FA-48FD-A5FC-47ECEF55944F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189145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EE28BA-E48E-BE74-8E05-52DE9F366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61287-4BA4-43CB-A748-AA86E0F3B24D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952DD6-EF5A-51D4-A604-E4D1D0CB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E1FECB-03F3-7FAB-EC16-88FD04DE2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2875E-5C03-4DF7-A330-81CF1F284A57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90125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68D78C0-CE4D-6A2B-F8B9-BCF9007E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10BA2-A3C7-414D-BC2C-E7DBAFB87126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14FC6F4-BFAE-1B33-D01E-C81A92837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430ED79-190F-D2A0-677A-5EF1811D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7B820-5E1F-44C8-887A-E144E1534371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241827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D247912F-1CB8-7B3A-7335-5F6E6B545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732D3-B23C-43B7-8D48-2327E712AD26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F2F644F9-DDD5-B9E6-25BD-54055A35C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03434782-47E0-FCEB-4B7D-68B1F86C4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E13FB-80AC-4C3A-8746-BF508BDAAB8D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404288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AD87FBF9-8B31-CE9A-FA20-F1F93DE13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048F0-E591-46BE-8A69-DE1D340E1DFB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EB185EE1-5B9B-727F-B781-4649A8D2C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7E3FCAFC-75C1-B700-1286-5ED5B74F1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70BDB-634F-48AA-AF74-CBE9063EE061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73859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F1132285-A19C-803C-99B0-B6E308B9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27722-272C-49CA-9F9B-807B338F2A12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645592D9-E2D4-DF9A-C914-25F55519C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14E77601-27DD-F3E3-3DDC-CCFF5F899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403B2-B446-4F25-B9C0-98BFC3717230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399286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094BDD0-6FD4-D434-6353-A7AB4F0DD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BB37C-505B-4240-A29E-F3ACFCEB5512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43CF357-0B7A-6841-0BD3-7899F4395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B6BA685-14D4-550C-ACF3-C5EA0561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6C48B-B14F-405D-844D-09F1C57EB3BF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4129195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2C965F5-11B2-AA8A-464F-4D03FCA1C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25B51-6F2A-47FE-87FF-9F2D1E28B127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1CB90F6-EA6D-841F-2D47-EABCC173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41D3516-A479-6B2B-CCD5-33981708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06A42-C5F9-4E82-8CF2-F13FA14E6CED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xmlns="" val="3430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F22E431D-D255-87FF-AB6F-4DDE79E0912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E39665DD-6629-E35E-0546-7AFF9268DA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B5045F-B020-A5DD-86A3-72F86DA747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BE7579-EF11-45F9-83EA-7531FDE9A3DA}" type="datetimeFigureOut">
              <a:rPr lang="en-IN"/>
              <a:pPr>
                <a:defRPr/>
              </a:pPr>
              <a:t>06/08/2024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6DE6C1-BD27-7F16-9DD0-799B87249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2B5AA0-150A-C1FF-4B19-A489C6B99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88B5C8A-0BD4-4A24-A858-B4AE33F38743}" type="slidenum">
              <a:rPr lang="en-IN" altLang="en-US"/>
              <a:pPr/>
              <a:t>‹#›</a:t>
            </a:fld>
            <a:endParaRPr lang="en-I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E94F25A-04D7-F648-6AC2-09C82F22D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5" y="1825625"/>
            <a:ext cx="10515600" cy="435133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IN" dirty="0"/>
              <a:t>FONT TYPE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IN" sz="2400" dirty="0"/>
              <a:t>Calibri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IN" sz="2400" dirty="0">
                <a:latin typeface="Franklin Gothic Medium" panose="020B0603020102020204" pitchFamily="34" charset="0"/>
              </a:rPr>
              <a:t>Franklin Gothic</a:t>
            </a:r>
            <a:endParaRPr lang="en-IN" sz="24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IN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Lucida Sans Unicode.                          </a:t>
            </a:r>
          </a:p>
          <a:p>
            <a:pPr marL="0" indent="0" algn="r" eaLnBrk="1" fontAlgn="auto" hangingPunct="1">
              <a:spcAft>
                <a:spcPts val="0"/>
              </a:spcAft>
              <a:buNone/>
              <a:defRPr/>
            </a:pPr>
            <a:r>
              <a:rPr lang="en-IN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Boxes/ images/ figures as required</a:t>
            </a:r>
            <a:endParaRPr lang="en-IN" sz="2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IN" dirty="0"/>
              <a:t>FONT SIZE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IN"/>
              <a:t>Not less than </a:t>
            </a:r>
            <a:r>
              <a:rPr lang="en-IN" smtClean="0"/>
              <a:t>14</a:t>
            </a:r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5721687-174F-C879-3204-D2857CF15688}"/>
              </a:ext>
            </a:extLst>
          </p:cNvPr>
          <p:cNvSpPr/>
          <p:nvPr/>
        </p:nvSpPr>
        <p:spPr>
          <a:xfrm>
            <a:off x="0" y="860425"/>
            <a:ext cx="12192000" cy="44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22DD36F-8519-D9EA-5261-63E7E7D0A85F}"/>
              </a:ext>
            </a:extLst>
          </p:cNvPr>
          <p:cNvSpPr/>
          <p:nvPr/>
        </p:nvSpPr>
        <p:spPr>
          <a:xfrm>
            <a:off x="-9525" y="-6350"/>
            <a:ext cx="12192000" cy="44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B1E8EAF-7F5A-6F02-6C39-3A4C84BFD2B6}"/>
              </a:ext>
            </a:extLst>
          </p:cNvPr>
          <p:cNvSpPr/>
          <p:nvPr/>
        </p:nvSpPr>
        <p:spPr>
          <a:xfrm>
            <a:off x="-12700" y="6391275"/>
            <a:ext cx="12204700" cy="4635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2054" name="TextBox 11">
            <a:extLst>
              <a:ext uri="{FF2B5EF4-FFF2-40B4-BE49-F238E27FC236}">
                <a16:creationId xmlns:a16="http://schemas.microsoft.com/office/drawing/2014/main" xmlns="" id="{8B379C40-BF0F-98C8-F767-95C1C9E71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2475" y="6443663"/>
            <a:ext cx="166370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3811" tIns="11905" rIns="23811" bIns="1190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IN" altLang="en-US">
                <a:solidFill>
                  <a:srgbClr val="FFC000"/>
                </a:solidFill>
                <a:latin typeface="Bahnschrift Condensed" panose="020B0502040204020203" pitchFamily="34" charset="0"/>
              </a:rPr>
              <a:t>REGISTRATION No. : </a:t>
            </a:r>
          </a:p>
        </p:txBody>
      </p:sp>
      <p:pic>
        <p:nvPicPr>
          <p:cNvPr id="2055" name="Picture 8" descr="D:\guru\2024\IAOHNS 2024\Logo.png">
            <a:extLst>
              <a:ext uri="{FF2B5EF4-FFF2-40B4-BE49-F238E27FC236}">
                <a16:creationId xmlns:a16="http://schemas.microsoft.com/office/drawing/2014/main" xmlns="" id="{C9F37336-0BD6-B9A7-532B-EE6D6156D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41588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815973D-4C7B-5890-7262-59129CA0BE4C}"/>
              </a:ext>
            </a:extLst>
          </p:cNvPr>
          <p:cNvSpPr txBox="1"/>
          <p:nvPr/>
        </p:nvSpPr>
        <p:spPr>
          <a:xfrm>
            <a:off x="2628900" y="44450"/>
            <a:ext cx="9615488" cy="1292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3000" b="1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TITLE</a:t>
            </a:r>
          </a:p>
          <a:p>
            <a:pPr algn="ctr">
              <a:defRPr/>
            </a:pPr>
            <a:r>
              <a:rPr lang="en-IN" sz="2100" b="1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Presentor name</a:t>
            </a:r>
          </a:p>
          <a:p>
            <a:pPr algn="r">
              <a:defRPr/>
            </a:pPr>
            <a:endParaRPr lang="en-US" sz="2400" b="1">
              <a:solidFill>
                <a:schemeClr val="accent5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248795D9-A1B1-A7FA-B0DC-755D58BBCE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62569" y="-13321"/>
            <a:ext cx="1019905" cy="10199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30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2</cp:revision>
  <dcterms:created xsi:type="dcterms:W3CDTF">2022-09-26T07:51:07Z</dcterms:created>
  <dcterms:modified xsi:type="dcterms:W3CDTF">2024-08-06T07:12:18Z</dcterms:modified>
</cp:coreProperties>
</file>